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9" r:id="rId42"/>
    <p:sldId id="437" r:id="rId43"/>
    <p:sldId id="446" r:id="rId44"/>
    <p:sldId id="447" r:id="rId45"/>
    <p:sldId id="4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82925"/>
  </p:normalViewPr>
  <p:slideViewPr>
    <p:cSldViewPr snapToGrid="0" snapToObjects="1">
      <p:cViewPr varScale="1">
        <p:scale>
          <a:sx n="93" d="100"/>
          <a:sy n="93" d="100"/>
        </p:scale>
        <p:origin x="832" y="200"/>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7/3/19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EA6C8-5FD2-2441-9982-673260C215CB}"/>
              </a:ext>
            </a:extLst>
          </p:cNvPr>
          <p:cNvPicPr>
            <a:picLocks noChangeAspect="1"/>
          </p:cNvPicPr>
          <p:nvPr/>
        </p:nvPicPr>
        <p:blipFill>
          <a:blip r:embed="rId3"/>
          <a:stretch>
            <a:fillRect/>
          </a:stretch>
        </p:blipFill>
        <p:spPr>
          <a:xfrm>
            <a:off x="2571791" y="3626056"/>
            <a:ext cx="7150100" cy="1130300"/>
          </a:xfrm>
          <a:prstGeom prst="rect">
            <a:avLst/>
          </a:prstGeom>
        </p:spPr>
      </p:pic>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sp>
        <p:nvSpPr>
          <p:cNvPr id="6" name="Rounded Rectangular Callout 5">
            <a:extLst>
              <a:ext uri="{FF2B5EF4-FFF2-40B4-BE49-F238E27FC236}">
                <a16:creationId xmlns:a16="http://schemas.microsoft.com/office/drawing/2014/main" id="{66A62C4E-EB32-2C49-8CAA-CFE4B3B79C2A}"/>
              </a:ext>
            </a:extLst>
          </p:cNvPr>
          <p:cNvSpPr/>
          <p:nvPr/>
        </p:nvSpPr>
        <p:spPr>
          <a:xfrm>
            <a:off x="468111" y="3097732"/>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478127" y="3066953"/>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10018877" y="3656835"/>
            <a:ext cx="1623863" cy="1538881"/>
          </a:xfrm>
          <a:prstGeom prst="wedgeRoundRectCallout">
            <a:avLst>
              <a:gd name="adj1" fmla="val -174568"/>
              <a:gd name="adj2" fmla="val -1584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10016121" y="3626056"/>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15393</TotalTime>
  <Words>3434</Words>
  <Application>Microsoft Macintosh PowerPoint</Application>
  <PresentationFormat>Widescreen</PresentationFormat>
  <Paragraphs>426</Paragraphs>
  <Slides>45</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373</cp:revision>
  <cp:lastPrinted>2019-05-03T01:02:37Z</cp:lastPrinted>
  <dcterms:created xsi:type="dcterms:W3CDTF">2018-02-12T18:18:21Z</dcterms:created>
  <dcterms:modified xsi:type="dcterms:W3CDTF">2019-07-04T18:35:45Z</dcterms:modified>
</cp:coreProperties>
</file>